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A6BA"/>
    <a:srgbClr val="98D6E0"/>
    <a:srgbClr val="00378B"/>
    <a:srgbClr val="58AB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6"/>
    <p:restoredTop sz="94595"/>
  </p:normalViewPr>
  <p:slideViewPr>
    <p:cSldViewPr snapToGrid="0" snapToObjects="1">
      <p:cViewPr varScale="1">
        <p:scale>
          <a:sx n="142" d="100"/>
          <a:sy n="142" d="100"/>
        </p:scale>
        <p:origin x="70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806" y="1392195"/>
            <a:ext cx="8770722" cy="1491047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806" y="2989852"/>
            <a:ext cx="877072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13FB-C35E-3B46-B571-F12E1062EC7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0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66486" y="273844"/>
            <a:ext cx="1603804" cy="4075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807" y="273845"/>
            <a:ext cx="5475588" cy="40757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13FB-C35E-3B46-B571-F12E1062EC7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7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13FB-C35E-3B46-B571-F12E1062EC7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9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806" y="1369219"/>
            <a:ext cx="4331044" cy="29474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4325378" cy="29474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13FB-C35E-3B46-B571-F12E1062EC7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0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806" y="1260872"/>
            <a:ext cx="4314376" cy="55969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806" y="1878807"/>
            <a:ext cx="4314376" cy="24048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4325378" cy="55969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4325378" cy="24048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13FB-C35E-3B46-B571-F12E1062EC7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38B4B90-4D5F-3F47-9486-A013DCD54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07" y="158514"/>
            <a:ext cx="7189058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2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13FB-C35E-3B46-B571-F12E1062EC7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13FB-C35E-3B46-B571-F12E1062EC7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9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807" y="1060720"/>
            <a:ext cx="2949178" cy="78516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0648" y="1069794"/>
            <a:ext cx="5763879" cy="32633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806" y="1931839"/>
            <a:ext cx="2949178" cy="246990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13FB-C35E-3B46-B571-F12E1062EC7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7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1718" y="1087394"/>
            <a:ext cx="1482809" cy="1139396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806" y="183182"/>
            <a:ext cx="7213772" cy="413344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1718" y="2254140"/>
            <a:ext cx="1482810" cy="20624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13FB-C35E-3B46-B571-F12E1062EC7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0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13FB-C35E-3B46-B571-F12E1062EC7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0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807" y="158514"/>
            <a:ext cx="7189058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806" y="1328222"/>
            <a:ext cx="8770723" cy="2988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3806" y="4419054"/>
            <a:ext cx="80473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413FB-C35E-3B46-B571-F12E1062EC7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8959" y="4419054"/>
            <a:ext cx="652694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3567" y="4419054"/>
            <a:ext cx="121096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46A6BA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98D6E0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98D6E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98D6E0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98D6E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98D6E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719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11A8D-6131-A743-BCD8-ADEAFF896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6291D-D49D-B34D-9218-64FD41E92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458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0</Words>
  <Application>Microsoft Office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Schroeder</dc:creator>
  <cp:lastModifiedBy>Antoniya Boyanova-Popova</cp:lastModifiedBy>
  <cp:revision>7</cp:revision>
  <dcterms:created xsi:type="dcterms:W3CDTF">2018-09-26T06:59:19Z</dcterms:created>
  <dcterms:modified xsi:type="dcterms:W3CDTF">2018-10-11T11:18:23Z</dcterms:modified>
</cp:coreProperties>
</file>